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1291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E35E77-CFF2-43D2-AD00-CBFDDE35BB19}" type="datetimeFigureOut">
              <a:rPr lang="zh-TW" altLang="en-US" smtClean="0"/>
              <a:pPr/>
              <a:t>2012/2/16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06D495-BAD4-4E31-A68D-9CE5DF7C88B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6D495-BAD4-4E31-A68D-9CE5DF7C88BF}" type="slidenum">
              <a:rPr lang="zh-TW" altLang="en-US" smtClean="0"/>
              <a:pPr/>
              <a:t>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6D495-BAD4-4E31-A68D-9CE5DF7C88BF}" type="slidenum">
              <a:rPr lang="zh-TW" altLang="en-US" smtClean="0"/>
              <a:pPr/>
              <a:t>10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6D495-BAD4-4E31-A68D-9CE5DF7C88BF}" type="slidenum">
              <a:rPr lang="zh-TW" altLang="en-US" smtClean="0"/>
              <a:pPr/>
              <a:t>11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6D495-BAD4-4E31-A68D-9CE5DF7C88BF}" type="slidenum">
              <a:rPr lang="zh-TW" altLang="en-US" smtClean="0"/>
              <a:pPr/>
              <a:t>12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6D495-BAD4-4E31-A68D-9CE5DF7C88BF}" type="slidenum">
              <a:rPr lang="zh-TW" altLang="en-US" smtClean="0"/>
              <a:pPr/>
              <a:t>13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6D495-BAD4-4E31-A68D-9CE5DF7C88BF}" type="slidenum">
              <a:rPr lang="zh-TW" altLang="en-US" smtClean="0"/>
              <a:pPr/>
              <a:t>14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6D495-BAD4-4E31-A68D-9CE5DF7C88BF}" type="slidenum">
              <a:rPr lang="zh-TW" altLang="en-US" smtClean="0"/>
              <a:pPr/>
              <a:t>15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6D495-BAD4-4E31-A68D-9CE5DF7C88BF}" type="slidenum">
              <a:rPr lang="zh-TW" altLang="en-US" smtClean="0"/>
              <a:pPr/>
              <a:t>16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6D495-BAD4-4E31-A68D-9CE5DF7C88BF}" type="slidenum">
              <a:rPr lang="zh-TW" altLang="en-US" smtClean="0"/>
              <a:pPr/>
              <a:t>17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6D495-BAD4-4E31-A68D-9CE5DF7C88BF}" type="slidenum">
              <a:rPr lang="zh-TW" altLang="en-US" smtClean="0"/>
              <a:pPr/>
              <a:t>18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6D495-BAD4-4E31-A68D-9CE5DF7C88BF}" type="slidenum">
              <a:rPr lang="zh-TW" altLang="en-US" smtClean="0"/>
              <a:pPr/>
              <a:t>19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6D495-BAD4-4E31-A68D-9CE5DF7C88BF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6D495-BAD4-4E31-A68D-9CE5DF7C88BF}" type="slidenum">
              <a:rPr lang="zh-TW" altLang="en-US" smtClean="0"/>
              <a:pPr/>
              <a:t>20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6D495-BAD4-4E31-A68D-9CE5DF7C88BF}" type="slidenum">
              <a:rPr lang="zh-TW" altLang="en-US" smtClean="0"/>
              <a:pPr/>
              <a:t>21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6D495-BAD4-4E31-A68D-9CE5DF7C88BF}" type="slidenum">
              <a:rPr lang="zh-TW" altLang="en-US" smtClean="0"/>
              <a:pPr/>
              <a:t>22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6D495-BAD4-4E31-A68D-9CE5DF7C88BF}" type="slidenum">
              <a:rPr lang="zh-TW" altLang="en-US" smtClean="0"/>
              <a:pPr/>
              <a:t>23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6D495-BAD4-4E31-A68D-9CE5DF7C88BF}" type="slidenum">
              <a:rPr lang="zh-TW" altLang="en-US" smtClean="0"/>
              <a:pPr/>
              <a:t>24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6D495-BAD4-4E31-A68D-9CE5DF7C88BF}" type="slidenum">
              <a:rPr lang="zh-TW" altLang="en-US" smtClean="0"/>
              <a:pPr/>
              <a:t>25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6D495-BAD4-4E31-A68D-9CE5DF7C88BF}" type="slidenum">
              <a:rPr lang="zh-TW" altLang="en-US" smtClean="0"/>
              <a:pPr/>
              <a:t>3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6D495-BAD4-4E31-A68D-9CE5DF7C88BF}" type="slidenum">
              <a:rPr lang="zh-TW" altLang="en-US" smtClean="0"/>
              <a:pPr/>
              <a:t>4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6D495-BAD4-4E31-A68D-9CE5DF7C88BF}" type="slidenum">
              <a:rPr lang="zh-TW" altLang="en-US" smtClean="0"/>
              <a:pPr/>
              <a:t>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6D495-BAD4-4E31-A68D-9CE5DF7C88BF}" type="slidenum">
              <a:rPr lang="zh-TW" altLang="en-US" smtClean="0"/>
              <a:pPr/>
              <a:t>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6D495-BAD4-4E31-A68D-9CE5DF7C88BF}" type="slidenum">
              <a:rPr lang="zh-TW" altLang="en-US" smtClean="0"/>
              <a:pPr/>
              <a:t>7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6D495-BAD4-4E31-A68D-9CE5DF7C88BF}" type="slidenum">
              <a:rPr lang="zh-TW" altLang="en-US" smtClean="0"/>
              <a:pPr/>
              <a:t>8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6D495-BAD4-4E31-A68D-9CE5DF7C88BF}" type="slidenum">
              <a:rPr lang="zh-TW" altLang="en-US" smtClean="0"/>
              <a:pPr/>
              <a:t>9</a:t>
            </a:fld>
            <a:endParaRPr lang="zh-TW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圓角矩形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28" name="日期版面配置區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2BB97-7F63-4B9C-986F-D56301186967}" type="datetimeFigureOut">
              <a:rPr lang="zh-TW" altLang="en-US" smtClean="0"/>
              <a:pPr/>
              <a:t>2012/2/16</a:t>
            </a:fld>
            <a:endParaRPr lang="zh-TW" altLang="en-US"/>
          </a:p>
        </p:txBody>
      </p:sp>
      <p:sp>
        <p:nvSpPr>
          <p:cNvPr id="17" name="頁尾版面配置區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9" name="投影片編號版面配置區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A379E12F-F486-4834-8C1F-F2C6BAFAD942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2BB97-7F63-4B9C-986F-D56301186967}" type="datetimeFigureOut">
              <a:rPr lang="zh-TW" altLang="en-US" smtClean="0"/>
              <a:pPr/>
              <a:t>2012/2/16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9E12F-F486-4834-8C1F-F2C6BAFAD942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2BB97-7F63-4B9C-986F-D56301186967}" type="datetimeFigureOut">
              <a:rPr lang="zh-TW" altLang="en-US" smtClean="0"/>
              <a:pPr/>
              <a:t>2012/2/16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9E12F-F486-4834-8C1F-F2C6BAFAD942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2BB97-7F63-4B9C-986F-D56301186967}" type="datetimeFigureOut">
              <a:rPr lang="zh-TW" altLang="en-US" smtClean="0"/>
              <a:pPr/>
              <a:t>2012/2/16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9E12F-F486-4834-8C1F-F2C6BAFAD942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內容版面配置區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區段標題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圓角矩形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2BB97-7F63-4B9C-986F-D56301186967}" type="datetimeFigureOut">
              <a:rPr lang="zh-TW" altLang="en-US" smtClean="0"/>
              <a:pPr/>
              <a:t>2012/2/16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379E12F-F486-4834-8C1F-F2C6BAFAD942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2BB97-7F63-4B9C-986F-D56301186967}" type="datetimeFigureOut">
              <a:rPr lang="zh-TW" altLang="en-US" smtClean="0"/>
              <a:pPr/>
              <a:t>2012/2/16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9E12F-F486-4834-8C1F-F2C6BAFAD942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9" name="內容版面配置區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2BB97-7F63-4B9C-986F-D56301186967}" type="datetimeFigureOut">
              <a:rPr lang="zh-TW" altLang="en-US" smtClean="0"/>
              <a:pPr/>
              <a:t>2012/2/16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9E12F-F486-4834-8C1F-F2C6BAFAD942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2BB97-7F63-4B9C-986F-D56301186967}" type="datetimeFigureOut">
              <a:rPr lang="zh-TW" altLang="en-US" smtClean="0"/>
              <a:pPr/>
              <a:t>2012/2/16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9E12F-F486-4834-8C1F-F2C6BAFAD942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2BB97-7F63-4B9C-986F-D56301186967}" type="datetimeFigureOut">
              <a:rPr lang="zh-TW" altLang="en-US" smtClean="0"/>
              <a:pPr/>
              <a:t>2012/2/16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9E12F-F486-4834-8C1F-F2C6BAFAD942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圓角矩形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2BB97-7F63-4B9C-986F-D56301186967}" type="datetimeFigureOut">
              <a:rPr lang="zh-TW" altLang="en-US" smtClean="0"/>
              <a:pPr/>
              <a:t>2012/2/16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9E12F-F486-4834-8C1F-F2C6BAFAD942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2BB97-7F63-4B9C-986F-D56301186967}" type="datetimeFigureOut">
              <a:rPr lang="zh-TW" altLang="en-US" smtClean="0"/>
              <a:pPr/>
              <a:t>2012/2/16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379E12F-F486-4834-8C1F-F2C6BAFAD942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1" name="矩形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矩形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圓角矩形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標題版面配置區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3" name="文字版面配置區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C82BB97-7F63-4B9C-986F-D56301186967}" type="datetimeFigureOut">
              <a:rPr lang="zh-TW" altLang="en-US" smtClean="0"/>
              <a:pPr/>
              <a:t>2012/2/16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A379E12F-F486-4834-8C1F-F2C6BAFAD942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25945;&#32946;&#29694;&#22580;\100&#23416;&#24180;&#24230;%20%20(&#39321;&#23665;&#39640;&#20013;)\&#19979;&#23416;&#26399;\&#23566;&#24107;\&#23478;&#38263;&#24231;&#35527;&#26085;\&#35997;&#22810;&#33452;%20-%20&#23567;&#27493;&#33310;&#26354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major.ceec.edu.tw/search/cee-18g.htm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z.nthu.edu.tw/~g9621607/school.html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TW" dirty="0" smtClean="0"/>
          </a:p>
          <a:p>
            <a:r>
              <a:rPr lang="zh-TW" altLang="en-US" sz="3200" dirty="0" smtClean="0"/>
              <a:t>活動照片集錦</a:t>
            </a:r>
            <a:endParaRPr lang="zh-TW" altLang="en-US" sz="3200" dirty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 smtClean="0"/>
              <a:t>100</a:t>
            </a:r>
            <a:r>
              <a:rPr lang="zh-TW" altLang="en-US" dirty="0" smtClean="0"/>
              <a:t>學年度下學期數一智家長座談會</a:t>
            </a:r>
            <a:endParaRPr lang="zh-TW" altLang="en-US" dirty="0"/>
          </a:p>
        </p:txBody>
      </p:sp>
      <p:pic>
        <p:nvPicPr>
          <p:cNvPr id="8" name="貝多芬 - 小步舞曲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49763" y="472514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3200" dirty="0" smtClean="0"/>
              <a:t>校慶</a:t>
            </a:r>
            <a:r>
              <a:rPr lang="en-US" altLang="zh-TW" sz="3200" dirty="0" smtClean="0"/>
              <a:t> – </a:t>
            </a:r>
            <a:r>
              <a:rPr lang="zh-TW" altLang="en-US" sz="3200" dirty="0" smtClean="0"/>
              <a:t>拔河準決賽</a:t>
            </a:r>
            <a:endParaRPr lang="zh-TW" altLang="en-US" sz="3200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版面配置區 4" descr="302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16067" b="16067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3200" dirty="0" smtClean="0"/>
              <a:t>校慶</a:t>
            </a:r>
            <a:r>
              <a:rPr lang="en-US" altLang="zh-TW" sz="3200" dirty="0" smtClean="0"/>
              <a:t> – </a:t>
            </a:r>
            <a:r>
              <a:rPr lang="zh-TW" altLang="en-US" sz="3200" dirty="0" smtClean="0"/>
              <a:t>競走</a:t>
            </a:r>
            <a:endParaRPr lang="zh-TW" altLang="en-US" sz="3200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版面配置區 4" descr="401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16067" b="16067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3200" dirty="0" smtClean="0"/>
              <a:t>校慶</a:t>
            </a:r>
            <a:r>
              <a:rPr lang="en-US" altLang="zh-TW" sz="3200" dirty="0" smtClean="0"/>
              <a:t> – </a:t>
            </a:r>
            <a:r>
              <a:rPr lang="zh-TW" altLang="en-US" sz="3200" dirty="0" smtClean="0"/>
              <a:t>競走</a:t>
            </a:r>
            <a:endParaRPr lang="zh-TW" altLang="en-US" sz="3200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版面配置區 4" descr="402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16067" b="16067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3200" dirty="0" smtClean="0"/>
              <a:t>校慶</a:t>
            </a:r>
            <a:r>
              <a:rPr lang="en-US" altLang="zh-TW" sz="3200" dirty="0" smtClean="0"/>
              <a:t> – </a:t>
            </a:r>
            <a:r>
              <a:rPr lang="zh-TW" altLang="en-US" sz="3200" dirty="0" smtClean="0"/>
              <a:t>大隊接力</a:t>
            </a:r>
            <a:endParaRPr lang="zh-TW" altLang="en-US" sz="3200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7" name="圖片版面配置區 6" descr="403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37593" b="137"/>
          <a:stretch>
            <a:fillRect/>
          </a:stretch>
        </p:blipFill>
        <p:spPr>
          <a:xfrm>
            <a:off x="1907704" y="116632"/>
            <a:ext cx="5377445" cy="446449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3200" dirty="0" smtClean="0"/>
              <a:t>校慶</a:t>
            </a:r>
            <a:r>
              <a:rPr lang="en-US" altLang="zh-TW" sz="3200" dirty="0" smtClean="0"/>
              <a:t> – </a:t>
            </a:r>
            <a:r>
              <a:rPr lang="zh-TW" altLang="en-US" sz="3200" dirty="0" smtClean="0"/>
              <a:t>大會操</a:t>
            </a:r>
            <a:endParaRPr lang="zh-TW" altLang="en-US" sz="3200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版面配置區 4" descr="404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7359" b="1930"/>
          <a:stretch>
            <a:fillRect/>
          </a:stretch>
        </p:blipFill>
        <p:spPr>
          <a:xfrm>
            <a:off x="2703346" y="116632"/>
            <a:ext cx="3740862" cy="452419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3200" dirty="0" smtClean="0"/>
              <a:t>校慶</a:t>
            </a:r>
            <a:r>
              <a:rPr lang="en-US" altLang="zh-TW" sz="3200" dirty="0" smtClean="0"/>
              <a:t> – </a:t>
            </a:r>
            <a:r>
              <a:rPr lang="zh-TW" altLang="en-US" sz="3200" dirty="0" smtClean="0"/>
              <a:t>大會操</a:t>
            </a:r>
            <a:endParaRPr lang="zh-TW" altLang="en-US" sz="3200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6" name="圖片版面配置區 5" descr="405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26901" b="1842"/>
          <a:stretch>
            <a:fillRect/>
          </a:stretch>
        </p:blipFill>
        <p:spPr>
          <a:xfrm>
            <a:off x="395536" y="116632"/>
            <a:ext cx="8354457" cy="446449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3200" dirty="0" smtClean="0"/>
              <a:t>校慶</a:t>
            </a:r>
            <a:r>
              <a:rPr lang="en-US" altLang="zh-TW" sz="3200" dirty="0" smtClean="0"/>
              <a:t> – </a:t>
            </a:r>
            <a:r>
              <a:rPr lang="zh-TW" altLang="en-US" sz="3200" dirty="0" smtClean="0"/>
              <a:t>園遊會</a:t>
            </a:r>
            <a:endParaRPr lang="zh-TW" altLang="en-US" sz="3200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版面配置區 4" descr="406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16067" b="16067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3200" dirty="0" smtClean="0"/>
              <a:t>校慶</a:t>
            </a:r>
            <a:r>
              <a:rPr lang="en-US" altLang="zh-TW" sz="3200" dirty="0" smtClean="0"/>
              <a:t> – </a:t>
            </a:r>
            <a:r>
              <a:rPr lang="zh-TW" altLang="en-US" sz="3200" dirty="0" smtClean="0"/>
              <a:t>頒獎</a:t>
            </a:r>
            <a:endParaRPr lang="zh-TW" altLang="en-US" sz="3200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版面配置區 4" descr="407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16067" b="16067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3200" dirty="0" smtClean="0"/>
              <a:t>籃球比賽</a:t>
            </a:r>
            <a:endParaRPr lang="zh-TW" altLang="en-US" sz="3200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5" name="圖片版面配置區 4" descr="408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28540" r="34771" b="16067"/>
          <a:stretch>
            <a:fillRect/>
          </a:stretch>
        </p:blipFill>
        <p:spPr>
          <a:xfrm>
            <a:off x="1115616" y="158946"/>
            <a:ext cx="6984776" cy="44482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3200" dirty="0" smtClean="0"/>
              <a:t>金香獎 </a:t>
            </a:r>
            <a:r>
              <a:rPr lang="en-US" altLang="zh-TW" sz="3200" dirty="0" smtClean="0"/>
              <a:t>– </a:t>
            </a:r>
            <a:r>
              <a:rPr lang="zh-TW" altLang="en-US" sz="3200" dirty="0" smtClean="0"/>
              <a:t>話劇比賽</a:t>
            </a:r>
            <a:endParaRPr lang="zh-TW" altLang="en-US" sz="3200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5" name="圖片版面配置區 4" descr="501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9098" b="9649"/>
          <a:stretch>
            <a:fillRect/>
          </a:stretch>
        </p:blipFill>
        <p:spPr>
          <a:xfrm>
            <a:off x="2483768" y="188640"/>
            <a:ext cx="4119843" cy="446449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3200" dirty="0" smtClean="0"/>
              <a:t>週六學藝活動 </a:t>
            </a:r>
            <a:r>
              <a:rPr lang="en-US" altLang="zh-TW" sz="3200" dirty="0" smtClean="0"/>
              <a:t>– </a:t>
            </a:r>
            <a:r>
              <a:rPr lang="zh-TW" altLang="en-US" sz="3200" dirty="0" smtClean="0"/>
              <a:t>上機查詢科展資料</a:t>
            </a:r>
            <a:endParaRPr lang="zh-TW" altLang="en-US" sz="3200" dirty="0"/>
          </a:p>
        </p:txBody>
      </p:sp>
      <p:sp>
        <p:nvSpPr>
          <p:cNvPr id="6" name="文字版面配置區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7" name="圖片版面配置區 6" descr="100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16067" b="16067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3200" dirty="0" smtClean="0"/>
              <a:t>金香獎 </a:t>
            </a:r>
            <a:r>
              <a:rPr lang="en-US" altLang="zh-TW" sz="3200" dirty="0" smtClean="0"/>
              <a:t>– </a:t>
            </a:r>
            <a:r>
              <a:rPr lang="zh-TW" altLang="en-US" sz="3200" dirty="0" smtClean="0"/>
              <a:t>話劇比賽</a:t>
            </a:r>
            <a:endParaRPr lang="zh-TW" altLang="en-US" sz="3200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5" name="圖片版面配置區 4" descr="502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2197" b="10952"/>
          <a:stretch>
            <a:fillRect/>
          </a:stretch>
        </p:blipFill>
        <p:spPr>
          <a:xfrm>
            <a:off x="1115616" y="116632"/>
            <a:ext cx="6922957" cy="45091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TW" dirty="0" smtClean="0"/>
          </a:p>
          <a:p>
            <a:r>
              <a:rPr lang="zh-TW" altLang="en-US" sz="3200" dirty="0" smtClean="0"/>
              <a:t>學生未來發展</a:t>
            </a:r>
            <a:r>
              <a:rPr lang="en-US" altLang="zh-TW" sz="3200" dirty="0" smtClean="0"/>
              <a:t>(</a:t>
            </a:r>
            <a:r>
              <a:rPr lang="zh-TW" altLang="en-US" sz="3200" dirty="0" smtClean="0"/>
              <a:t>校系選擇</a:t>
            </a:r>
            <a:r>
              <a:rPr lang="en-US" altLang="zh-TW" sz="3200" dirty="0" smtClean="0"/>
              <a:t>)</a:t>
            </a:r>
            <a:endParaRPr lang="zh-TW" altLang="en-US" sz="3200" dirty="0"/>
          </a:p>
        </p:txBody>
      </p:sp>
      <p:sp>
        <p:nvSpPr>
          <p:cNvPr id="5" name="標題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 smtClean="0"/>
              <a:t>100</a:t>
            </a:r>
            <a:r>
              <a:rPr lang="zh-TW" altLang="en-US" dirty="0" smtClean="0"/>
              <a:t>學年度下學期數一智家長座談會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6021288"/>
            <a:ext cx="7315200" cy="522288"/>
          </a:xfrm>
        </p:spPr>
        <p:txBody>
          <a:bodyPr/>
          <a:lstStyle/>
          <a:p>
            <a:r>
              <a:rPr lang="zh-TW" altLang="en-US" sz="3200" dirty="0" smtClean="0">
                <a:hlinkClick r:id="rId3"/>
              </a:rPr>
              <a:t>教育部大考中心</a:t>
            </a:r>
            <a:r>
              <a:rPr lang="en-US" altLang="zh-TW" sz="3200" dirty="0" smtClean="0">
                <a:hlinkClick r:id="rId3"/>
              </a:rPr>
              <a:t>18</a:t>
            </a:r>
            <a:r>
              <a:rPr lang="zh-TW" altLang="en-US" sz="3200" dirty="0" smtClean="0">
                <a:hlinkClick r:id="rId3"/>
              </a:rPr>
              <a:t>類學群</a:t>
            </a:r>
            <a:endParaRPr lang="zh-TW" altLang="en-US" sz="3200" dirty="0"/>
          </a:p>
        </p:txBody>
      </p:sp>
      <p:pic>
        <p:nvPicPr>
          <p:cNvPr id="5" name="圖片版面配置區 4" descr="未命名 - 1.png"/>
          <p:cNvPicPr>
            <a:picLocks noGrp="1" noChangeAspect="1"/>
          </p:cNvPicPr>
          <p:nvPr>
            <p:ph type="pic" idx="1"/>
          </p:nvPr>
        </p:nvPicPr>
        <p:blipFill>
          <a:blip r:embed="rId4" cstate="print"/>
          <a:srcRect t="352" b="600"/>
          <a:stretch>
            <a:fillRect/>
          </a:stretch>
        </p:blipFill>
        <p:spPr>
          <a:xfrm>
            <a:off x="971600" y="116632"/>
            <a:ext cx="7056784" cy="575874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更深度地認識校系</a:t>
            </a:r>
            <a:endParaRPr lang="zh-TW" altLang="en-US" dirty="0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en-US" sz="3200" dirty="0" smtClean="0"/>
              <a:t>系所需要的成績門檻</a:t>
            </a:r>
            <a:endParaRPr lang="en-US" altLang="zh-TW" sz="3200" dirty="0" smtClean="0"/>
          </a:p>
          <a:p>
            <a:pPr>
              <a:buNone/>
            </a:pPr>
            <a:r>
              <a:rPr lang="en-US" altLang="zh-TW" sz="3200" dirty="0" smtClean="0"/>
              <a:t> </a:t>
            </a:r>
            <a:r>
              <a:rPr lang="en-US" altLang="zh-TW" sz="3200" dirty="0" smtClean="0"/>
              <a:t>   (</a:t>
            </a:r>
            <a:r>
              <a:rPr lang="zh-TW" altLang="en-US" sz="3200" dirty="0" smtClean="0"/>
              <a:t>在校、學測、指考</a:t>
            </a:r>
            <a:r>
              <a:rPr lang="en-US" altLang="zh-TW" sz="3200" dirty="0" smtClean="0"/>
              <a:t>)</a:t>
            </a:r>
            <a:endParaRPr lang="en-US" altLang="zh-TW" sz="3200" dirty="0" smtClean="0"/>
          </a:p>
          <a:p>
            <a:endParaRPr lang="en-US" altLang="zh-TW" sz="3200" dirty="0" smtClean="0"/>
          </a:p>
          <a:p>
            <a:r>
              <a:rPr lang="zh-TW" altLang="en-US" sz="3200" b="1" dirty="0" smtClean="0"/>
              <a:t>系所必</a:t>
            </a:r>
            <a:r>
              <a:rPr lang="zh-TW" altLang="en-US" sz="3200" b="1" dirty="0" smtClean="0"/>
              <a:t>、選修之</a:t>
            </a:r>
            <a:r>
              <a:rPr lang="zh-TW" altLang="en-US" sz="3200" b="1" dirty="0" smtClean="0"/>
              <a:t>課目</a:t>
            </a:r>
            <a:r>
              <a:rPr lang="en-US" altLang="zh-TW" sz="3200" b="1" dirty="0" smtClean="0"/>
              <a:t>(</a:t>
            </a:r>
            <a:r>
              <a:rPr lang="zh-TW" altLang="en-US" sz="3200" b="1" dirty="0" smtClean="0"/>
              <a:t>各校不一</a:t>
            </a:r>
            <a:r>
              <a:rPr lang="en-US" altLang="zh-TW" sz="3200" b="1" dirty="0" smtClean="0"/>
              <a:t>)</a:t>
            </a:r>
          </a:p>
          <a:p>
            <a:endParaRPr lang="en-US" altLang="zh-TW" sz="3200" b="1" dirty="0" smtClean="0"/>
          </a:p>
          <a:p>
            <a:r>
              <a:rPr lang="zh-TW" altLang="en-US" sz="3200" b="1" dirty="0" smtClean="0"/>
              <a:t>系所未來職業出路</a:t>
            </a:r>
            <a:endParaRPr lang="en-US" altLang="zh-TW" sz="3200" b="1" dirty="0" smtClean="0"/>
          </a:p>
          <a:p>
            <a:endParaRPr lang="en-US" altLang="zh-TW" sz="3200" b="1" dirty="0" smtClean="0"/>
          </a:p>
          <a:p>
            <a:r>
              <a:rPr lang="zh-TW" altLang="en-US" sz="3200" b="1" dirty="0" smtClean="0"/>
              <a:t>各種職業出路工作內容</a:t>
            </a:r>
            <a:endParaRPr lang="en-US" altLang="zh-TW" sz="3200" b="1" dirty="0" smtClean="0"/>
          </a:p>
          <a:p>
            <a:endParaRPr lang="en-US" altLang="zh-TW" dirty="0" smtClean="0"/>
          </a:p>
          <a:p>
            <a:endParaRPr lang="en-US" altLang="zh-TW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預計下學期生涯發展課程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zh-TW" altLang="en-US" sz="3200" dirty="0" smtClean="0"/>
              <a:t>生涯規劃課程</a:t>
            </a:r>
            <a:endParaRPr lang="en-US" altLang="zh-TW" sz="3200" dirty="0" smtClean="0"/>
          </a:p>
          <a:p>
            <a:endParaRPr lang="en-US" altLang="zh-TW" sz="3200" dirty="0" smtClean="0"/>
          </a:p>
          <a:p>
            <a:r>
              <a:rPr lang="zh-TW" altLang="en-US" sz="3200" dirty="0" smtClean="0"/>
              <a:t>寫週記</a:t>
            </a:r>
            <a:endParaRPr lang="en-US" altLang="zh-TW" sz="3200" dirty="0" smtClean="0"/>
          </a:p>
          <a:p>
            <a:endParaRPr lang="en-US" altLang="zh-TW" sz="3200" dirty="0" smtClean="0"/>
          </a:p>
          <a:p>
            <a:r>
              <a:rPr lang="zh-TW" altLang="en-US" sz="3200" dirty="0" smtClean="0"/>
              <a:t>暑假作業</a:t>
            </a:r>
            <a:endParaRPr lang="en-US" altLang="zh-TW" sz="3200" dirty="0" smtClean="0"/>
          </a:p>
          <a:p>
            <a:endParaRPr lang="en-US" altLang="zh-TW" sz="3200" dirty="0" smtClean="0"/>
          </a:p>
          <a:p>
            <a:r>
              <a:rPr lang="zh-TW" altLang="en-US" sz="3200" dirty="0" smtClean="0"/>
              <a:t>小論文發展</a:t>
            </a:r>
            <a:endParaRPr lang="en-US" altLang="zh-TW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我的教學網頁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altLang="zh-TW" dirty="0" smtClean="0"/>
          </a:p>
          <a:p>
            <a:pPr>
              <a:buNone/>
            </a:pPr>
            <a:endParaRPr lang="en-US" altLang="zh-TW" dirty="0" smtClean="0"/>
          </a:p>
          <a:p>
            <a:endParaRPr lang="en-US" altLang="zh-TW" dirty="0" smtClean="0"/>
          </a:p>
          <a:p>
            <a:r>
              <a:rPr lang="en-US" altLang="zh-TW" sz="3300" b="1" dirty="0" smtClean="0">
                <a:hlinkClick r:id="rId3"/>
              </a:rPr>
              <a:t>http://www.oz.nthu.edu.tw</a:t>
            </a:r>
            <a:r>
              <a:rPr lang="en-US" altLang="zh-TW" sz="3300" b="1" dirty="0" smtClean="0">
                <a:hlinkClick r:id="rId3"/>
              </a:rPr>
              <a:t>/~g9621607/school.html</a:t>
            </a:r>
            <a:endParaRPr lang="en-US" altLang="zh-TW" sz="33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3200" dirty="0" smtClean="0"/>
              <a:t>社團時間 </a:t>
            </a:r>
            <a:r>
              <a:rPr lang="en-US" altLang="zh-TW" sz="3200" dirty="0" smtClean="0"/>
              <a:t>– </a:t>
            </a:r>
            <a:r>
              <a:rPr lang="zh-TW" altLang="en-US" sz="3200" dirty="0" smtClean="0"/>
              <a:t>科研社</a:t>
            </a:r>
            <a:endParaRPr lang="zh-TW" altLang="en-US" sz="3200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5" name="圖片版面配置區 4" descr="101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16067" b="16067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3200" dirty="0" smtClean="0"/>
              <a:t>社團時間 </a:t>
            </a:r>
            <a:r>
              <a:rPr lang="en-US" altLang="zh-TW" sz="3200" dirty="0" smtClean="0"/>
              <a:t>– </a:t>
            </a:r>
            <a:r>
              <a:rPr lang="zh-TW" altLang="en-US" sz="3200" dirty="0" smtClean="0"/>
              <a:t>科研社作實驗</a:t>
            </a:r>
            <a:endParaRPr lang="zh-TW" altLang="en-US" sz="3200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版面配置區 4" descr="102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16067" b="16067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3200" dirty="0" smtClean="0"/>
              <a:t>社團時間 </a:t>
            </a:r>
            <a:r>
              <a:rPr lang="en-US" altLang="zh-TW" sz="3200" dirty="0" smtClean="0"/>
              <a:t>– </a:t>
            </a:r>
            <a:r>
              <a:rPr lang="zh-TW" altLang="en-US" sz="3200" dirty="0" smtClean="0"/>
              <a:t>科研社作實驗</a:t>
            </a:r>
            <a:endParaRPr lang="zh-TW" altLang="en-US" sz="3200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版面配置區 4" descr="103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16067" b="16067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3200" dirty="0" smtClean="0"/>
              <a:t>體育課 </a:t>
            </a:r>
            <a:r>
              <a:rPr lang="en-US" altLang="zh-TW" sz="3200" dirty="0" smtClean="0"/>
              <a:t>– </a:t>
            </a:r>
            <a:r>
              <a:rPr lang="zh-TW" altLang="en-US" sz="3200" dirty="0" smtClean="0"/>
              <a:t>籃球場上</a:t>
            </a:r>
            <a:endParaRPr lang="zh-TW" altLang="en-US" sz="3200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版面配置區 4" descr="201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16067" b="16067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3200" dirty="0" smtClean="0"/>
              <a:t>體育課 </a:t>
            </a:r>
            <a:r>
              <a:rPr lang="en-US" altLang="zh-TW" sz="3200" dirty="0" smtClean="0"/>
              <a:t>– </a:t>
            </a:r>
            <a:r>
              <a:rPr lang="zh-TW" altLang="en-US" sz="3200" dirty="0" smtClean="0"/>
              <a:t>籃球場邊</a:t>
            </a:r>
            <a:endParaRPr lang="zh-TW" altLang="en-US" sz="3200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版面配置區 4" descr="202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16067" b="16067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3200" dirty="0" smtClean="0"/>
              <a:t>體育課 </a:t>
            </a:r>
            <a:r>
              <a:rPr lang="en-US" altLang="zh-TW" sz="3200" dirty="0" smtClean="0"/>
              <a:t>– </a:t>
            </a:r>
            <a:r>
              <a:rPr lang="zh-TW" altLang="en-US" sz="3200" dirty="0" smtClean="0"/>
              <a:t>樂樂棒班級對抗</a:t>
            </a:r>
            <a:endParaRPr lang="zh-TW" altLang="en-US" sz="3200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版面配置區 4" descr="203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16067" b="16067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3200" dirty="0" smtClean="0"/>
              <a:t>校慶</a:t>
            </a:r>
            <a:r>
              <a:rPr lang="en-US" altLang="zh-TW" sz="3200" dirty="0" smtClean="0"/>
              <a:t> – </a:t>
            </a:r>
            <a:r>
              <a:rPr lang="zh-TW" altLang="en-US" sz="3200" dirty="0" smtClean="0"/>
              <a:t>拔河預賽</a:t>
            </a:r>
            <a:endParaRPr lang="zh-TW" altLang="en-US" sz="3200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版面配置區 4" descr="301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16067" b="16067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公正">
  <a:themeElements>
    <a:clrScheme name="公正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公正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公正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114</TotalTime>
  <Words>232</Words>
  <Application>Microsoft Office PowerPoint</Application>
  <PresentationFormat>如螢幕大小 (4:3)</PresentationFormat>
  <Paragraphs>73</Paragraphs>
  <Slides>25</Slides>
  <Notes>25</Notes>
  <HiddenSlides>0</HiddenSlides>
  <MMClips>1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25</vt:i4>
      </vt:variant>
    </vt:vector>
  </HeadingPairs>
  <TitlesOfParts>
    <vt:vector size="26" baseType="lpstr">
      <vt:lpstr>公正</vt:lpstr>
      <vt:lpstr>100學年度下學期數一智家長座談會</vt:lpstr>
      <vt:lpstr>週六學藝活動 – 上機查詢科展資料</vt:lpstr>
      <vt:lpstr>社團時間 – 科研社</vt:lpstr>
      <vt:lpstr>社團時間 – 科研社作實驗</vt:lpstr>
      <vt:lpstr>社團時間 – 科研社作實驗</vt:lpstr>
      <vt:lpstr>體育課 – 籃球場上</vt:lpstr>
      <vt:lpstr>體育課 – 籃球場邊</vt:lpstr>
      <vt:lpstr>體育課 – 樂樂棒班級對抗</vt:lpstr>
      <vt:lpstr>校慶 – 拔河預賽</vt:lpstr>
      <vt:lpstr>校慶 – 拔河準決賽</vt:lpstr>
      <vt:lpstr>校慶 – 競走</vt:lpstr>
      <vt:lpstr>校慶 – 競走</vt:lpstr>
      <vt:lpstr>校慶 – 大隊接力</vt:lpstr>
      <vt:lpstr>校慶 – 大會操</vt:lpstr>
      <vt:lpstr>校慶 – 大會操</vt:lpstr>
      <vt:lpstr>校慶 – 園遊會</vt:lpstr>
      <vt:lpstr>校慶 – 頒獎</vt:lpstr>
      <vt:lpstr>籃球比賽</vt:lpstr>
      <vt:lpstr>金香獎 – 話劇比賽</vt:lpstr>
      <vt:lpstr>金香獎 – 話劇比賽</vt:lpstr>
      <vt:lpstr>100學年度下學期數一智家長座談會</vt:lpstr>
      <vt:lpstr>教育部大考中心18類學群</vt:lpstr>
      <vt:lpstr>更深度地認識校系</vt:lpstr>
      <vt:lpstr>預計下學期生涯發展課程</vt:lpstr>
      <vt:lpstr>我的教學網頁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100學年度下學期數一智家長座談會</dc:title>
  <dc:creator>Sundialbird-Liu</dc:creator>
  <cp:lastModifiedBy>Sundialbird-Liu</cp:lastModifiedBy>
  <cp:revision>22</cp:revision>
  <dcterms:created xsi:type="dcterms:W3CDTF">2012-02-16T03:44:33Z</dcterms:created>
  <dcterms:modified xsi:type="dcterms:W3CDTF">2012-02-16T06:50:29Z</dcterms:modified>
</cp:coreProperties>
</file>